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7" r:id="rId3"/>
    <p:sldId id="261" r:id="rId4"/>
    <p:sldId id="256" r:id="rId5"/>
    <p:sldId id="258" r:id="rId6"/>
    <p:sldId id="259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9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02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246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8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12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42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98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2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6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5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3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8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7684548-F1B1-42AA-8225-DCBD61A6DA9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3E46E-85F5-42D9-B0F3-B774EBD3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27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6108-EEF3-ED91-EF98-B336585C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project on Resume Classification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2A65-322A-8305-8D66-C08D9DC52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Business objective-</a:t>
            </a:r>
          </a:p>
          <a:p>
            <a:r>
              <a:rPr lang="en-US" dirty="0"/>
              <a:t>The document classification solution should significantly reduce the manual human effort in the HRM. It should achieve a higher level of</a:t>
            </a:r>
          </a:p>
          <a:p>
            <a:r>
              <a:rPr lang="en-US" dirty="0"/>
              <a:t>accuracy and automation with minimal human intervention</a:t>
            </a:r>
          </a:p>
          <a:p>
            <a:pPr marL="0" indent="0">
              <a:buNone/>
            </a:pPr>
            <a:r>
              <a:rPr lang="en-US" b="1" dirty="0"/>
              <a:t>AIM-</a:t>
            </a:r>
          </a:p>
          <a:p>
            <a:pPr marL="0" indent="0">
              <a:buNone/>
            </a:pPr>
            <a:r>
              <a:rPr lang="en-US" dirty="0"/>
              <a:t>To build the best model which gives the maximum performance, and need to deploy the model with either </a:t>
            </a:r>
            <a:r>
              <a:rPr lang="en-US" dirty="0" err="1"/>
              <a:t>RShiny</a:t>
            </a:r>
            <a:r>
              <a:rPr lang="en-US" dirty="0"/>
              <a:t> or Flask/ stream lit</a:t>
            </a:r>
          </a:p>
        </p:txBody>
      </p:sp>
    </p:spTree>
    <p:extLst>
      <p:ext uri="{BB962C8B-B14F-4D97-AF65-F5344CB8AC3E}">
        <p14:creationId xmlns:p14="http://schemas.microsoft.com/office/powerpoint/2010/main" val="340748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99918-DE41-8773-165F-EBFD566AA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trebuchet ms" panose="020B0603020202020204" pitchFamily="34" charset="0"/>
              </a:rPr>
              <a:t>Mentor name- </a:t>
            </a:r>
            <a:r>
              <a:rPr lang="en-US" sz="2400" b="0" i="0" dirty="0">
                <a:effectLst/>
                <a:latin typeface="verdana" panose="020B0604030504040204" pitchFamily="34" charset="0"/>
              </a:rPr>
              <a:t>Pallavi B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b="1" dirty="0">
                <a:latin typeface="verdana" panose="020B0604030504040204" pitchFamily="34" charset="0"/>
              </a:rPr>
              <a:t>Mr. Rohit Dilip Shivramwar</a:t>
            </a:r>
          </a:p>
          <a:p>
            <a:r>
              <a:rPr lang="en-US" b="1" dirty="0"/>
              <a:t>Mr. GANESH SURESH NAIK</a:t>
            </a:r>
          </a:p>
          <a:p>
            <a:r>
              <a:rPr lang="en-US" b="1" dirty="0"/>
              <a:t>Miss. Vidhya Laxman Pawar</a:t>
            </a:r>
          </a:p>
          <a:p>
            <a:r>
              <a:rPr lang="en-US" b="1" dirty="0"/>
              <a:t>Ms. </a:t>
            </a:r>
            <a:r>
              <a:rPr lang="en-US" b="1" dirty="0" err="1"/>
              <a:t>Rutika</a:t>
            </a:r>
            <a:r>
              <a:rPr lang="en-US" b="1" dirty="0"/>
              <a:t> Laxman Patil</a:t>
            </a:r>
          </a:p>
          <a:p>
            <a:r>
              <a:rPr lang="en-US" b="1" dirty="0"/>
              <a:t>Ms. Pooja Madhav </a:t>
            </a:r>
            <a:r>
              <a:rPr lang="en-US" b="1" dirty="0" err="1"/>
              <a:t>Kharatmol</a:t>
            </a:r>
            <a:endParaRPr lang="en-US" b="1" dirty="0"/>
          </a:p>
          <a:p>
            <a:r>
              <a:rPr lang="en-US" b="1" dirty="0"/>
              <a:t>Mr. </a:t>
            </a:r>
            <a:r>
              <a:rPr lang="en-US" b="1" dirty="0" err="1"/>
              <a:t>Harib</a:t>
            </a:r>
            <a:r>
              <a:rPr lang="en-US" b="1" dirty="0"/>
              <a:t> </a:t>
            </a:r>
            <a:r>
              <a:rPr lang="en-US" b="1" dirty="0" err="1"/>
              <a:t>Parol</a:t>
            </a:r>
            <a:endParaRPr lang="en-US" b="1" dirty="0"/>
          </a:p>
          <a:p>
            <a:r>
              <a:rPr lang="en-US" b="1" dirty="0"/>
              <a:t>Mr. Ashish Suresh </a:t>
            </a:r>
            <a:r>
              <a:rPr lang="en-US" b="1" dirty="0" err="1"/>
              <a:t>Shelke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91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19911F-61BC-FBEE-00F5-E0FF0A2E2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" y="808522"/>
            <a:ext cx="11357811" cy="6049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F90C4C-1EE1-6972-6F7B-E8BE89481404}"/>
              </a:ext>
            </a:extLst>
          </p:cNvPr>
          <p:cNvSpPr txBox="1"/>
          <p:nvPr/>
        </p:nvSpPr>
        <p:spPr>
          <a:xfrm>
            <a:off x="3234088" y="96253"/>
            <a:ext cx="597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IMPORTED REQUIRED LIBRARIES</a:t>
            </a:r>
          </a:p>
        </p:txBody>
      </p:sp>
    </p:spTree>
    <p:extLst>
      <p:ext uri="{BB962C8B-B14F-4D97-AF65-F5344CB8AC3E}">
        <p14:creationId xmlns:p14="http://schemas.microsoft.com/office/powerpoint/2010/main" val="146297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94A2A-E3B4-04F4-7B62-609D7A092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23" y="1588168"/>
            <a:ext cx="5631489" cy="34362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C7762A-F81B-8021-49DA-CDEB835CD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38" y="1276702"/>
            <a:ext cx="4469841" cy="4469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F4F84B-B162-9010-C7C0-C51CB93A278C}"/>
              </a:ext>
            </a:extLst>
          </p:cNvPr>
          <p:cNvSpPr txBox="1"/>
          <p:nvPr/>
        </p:nvSpPr>
        <p:spPr>
          <a:xfrm>
            <a:off x="1684421" y="413886"/>
            <a:ext cx="849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Graphical representation of the distribution of the data category wise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2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51D8-A3F9-3285-7E3D-DEA99D01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Frequency of the words used In entire dataset.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7D585E-D1A2-3F09-7527-52FFDF83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27" y="2052638"/>
            <a:ext cx="789372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4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3CD1A-241E-8936-EBDA-5DC5A4F5C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87" y="306480"/>
            <a:ext cx="2705644" cy="624504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6F538E4-2DFC-774F-8F70-456449751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53" y="306479"/>
            <a:ext cx="2705644" cy="62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1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EF5A56-FEDC-A29A-CBDA-834D0115F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4" y="584552"/>
            <a:ext cx="4291143" cy="2815572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B6C81964-8CBC-947E-2F3F-C7643B77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029" y="584553"/>
            <a:ext cx="4291143" cy="2840844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A2DD02EE-C519-72FE-3EDF-0670148F1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5" y="3796983"/>
            <a:ext cx="4291142" cy="281557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8667825-FD8B-0F48-AA42-A1276112C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029" y="3796984"/>
            <a:ext cx="4395041" cy="28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0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22DF69-53CE-53E0-6A85-FC23DE8AD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41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1F29-2C30-9EC0-494C-682EA9904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829" y="1658282"/>
            <a:ext cx="8946541" cy="4530762"/>
          </a:xfrm>
        </p:spPr>
        <p:txBody>
          <a:bodyPr>
            <a:normAutofit/>
          </a:bodyPr>
          <a:lstStyle/>
          <a:p>
            <a:r>
              <a:rPr lang="en-US" sz="2200" dirty="0"/>
              <a:t>Had to install many libraries which were required like </a:t>
            </a:r>
            <a:r>
              <a:rPr lang="en-US" sz="2200" dirty="0" err="1"/>
              <a:t>textract</a:t>
            </a:r>
            <a:r>
              <a:rPr lang="en-US" sz="2200" dirty="0"/>
              <a:t>, docx, python-docx, </a:t>
            </a:r>
            <a:r>
              <a:rPr lang="en-US" sz="2200" dirty="0" err="1"/>
              <a:t>antiword</a:t>
            </a:r>
            <a:r>
              <a:rPr lang="en-US" sz="2200" dirty="0"/>
              <a:t>, </a:t>
            </a:r>
            <a:r>
              <a:rPr lang="en-US" sz="2200" dirty="0" err="1"/>
              <a:t>pdftotext</a:t>
            </a:r>
            <a:r>
              <a:rPr lang="en-US" sz="2200" dirty="0"/>
              <a:t>, PyPDF2.</a:t>
            </a:r>
          </a:p>
          <a:p>
            <a:r>
              <a:rPr lang="en-US" sz="2200" dirty="0"/>
              <a:t>While Extracting the data from the zipped file got many errors there were different formats to all the files.</a:t>
            </a:r>
          </a:p>
          <a:p>
            <a:r>
              <a:rPr lang="en-US" sz="2200" dirty="0"/>
              <a:t>After extraction data cleaning took a lot of time , and feature selection was also little complicated.</a:t>
            </a:r>
          </a:p>
          <a:p>
            <a:r>
              <a:rPr lang="en-US" sz="2200" dirty="0"/>
              <a:t>Output of the models were changing </a:t>
            </a:r>
            <a:r>
              <a:rPr lang="en-US" sz="2200" dirty="0" err="1"/>
              <a:t>everytime</a:t>
            </a:r>
            <a:r>
              <a:rPr lang="en-US" sz="2200" dirty="0"/>
              <a:t> we re-run it.</a:t>
            </a:r>
          </a:p>
          <a:p>
            <a:r>
              <a:rPr lang="en-US" sz="2200" dirty="0"/>
              <a:t>Faced many issues &amp; errors while writing the codes for Deployment.</a:t>
            </a:r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52F68-2C7C-8C78-D1DF-695D7AC8B886}"/>
              </a:ext>
            </a:extLst>
          </p:cNvPr>
          <p:cNvSpPr txBox="1"/>
          <p:nvPr/>
        </p:nvSpPr>
        <p:spPr>
          <a:xfrm>
            <a:off x="2829828" y="365760"/>
            <a:ext cx="5650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trebuchet ms" panose="020B0603020202020204" pitchFamily="34" charset="0"/>
              </a:rPr>
              <a:t>Challenges faced for this project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5884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291</TotalTime>
  <Words>210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trebuchet ms</vt:lpstr>
      <vt:lpstr>verdana</vt:lpstr>
      <vt:lpstr>Wingdings 3</vt:lpstr>
      <vt:lpstr>Ion</vt:lpstr>
      <vt:lpstr>A project on Resume Classification </vt:lpstr>
      <vt:lpstr>PowerPoint Presentation</vt:lpstr>
      <vt:lpstr>PowerPoint Presentation</vt:lpstr>
      <vt:lpstr>PowerPoint Presentation</vt:lpstr>
      <vt:lpstr>Frequency of the words used In entire dataset.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shivramwar</dc:creator>
  <cp:lastModifiedBy>rohit shivramwar</cp:lastModifiedBy>
  <cp:revision>6</cp:revision>
  <dcterms:created xsi:type="dcterms:W3CDTF">2023-06-22T17:30:39Z</dcterms:created>
  <dcterms:modified xsi:type="dcterms:W3CDTF">2023-06-27T05:45:57Z</dcterms:modified>
</cp:coreProperties>
</file>